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2" r:id="rId5"/>
    <p:sldId id="288" r:id="rId6"/>
    <p:sldId id="289" r:id="rId7"/>
    <p:sldId id="263" r:id="rId8"/>
    <p:sldId id="264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60" r:id="rId27"/>
    <p:sldId id="30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58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7" r:id="rId49"/>
    <p:sldId id="308" r:id="rId50"/>
    <p:sldId id="306" r:id="rId51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398"/>
    <a:srgbClr val="EA04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4B86-25C9-4DE4-A8DF-C0F2EE320A64}" type="datetimeFigureOut">
              <a:rPr lang="ms-MY" smtClean="0"/>
              <a:pPr/>
              <a:t>01/03/2012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C4BE-C5D7-4A2A-8FE9-EAD83A6C2B10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4BF5-4EA9-4B5D-B7CD-DF436921FB61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87ECB-10C9-42BA-9F79-4961C4E0A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4518" t="7936" r="1831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2928934"/>
            <a:ext cx="685804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n-US" sz="6000" b="1" dirty="0" err="1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uach LET" pitchFamily="2" charset="0"/>
                <a:cs typeface="Aparajita" pitchFamily="34" charset="0"/>
              </a:rPr>
              <a:t>Kesan</a:t>
            </a:r>
            <a:r>
              <a:rPr lang="en-US" sz="6000" b="1" dirty="0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uach LET" pitchFamily="2" charset="0"/>
                <a:cs typeface="Aparajita" pitchFamily="34" charset="0"/>
              </a:rPr>
              <a:t> Media </a:t>
            </a:r>
            <a:r>
              <a:rPr lang="en-US" sz="6000" b="1" dirty="0" err="1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uach LET" pitchFamily="2" charset="0"/>
                <a:cs typeface="Aparajita" pitchFamily="34" charset="0"/>
              </a:rPr>
              <a:t>Kepada</a:t>
            </a:r>
            <a:endParaRPr lang="en-US" sz="6000" b="1" dirty="0" smtClean="0">
              <a:ln w="11430"/>
              <a:gradFill flip="none" rotWithShape="1">
                <a:gsLst>
                  <a:gs pos="0">
                    <a:srgbClr val="FFFF00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uach LET" pitchFamily="2" charset="0"/>
              <a:cs typeface="Aparajita" pitchFamily="34" charset="0"/>
            </a:endParaRPr>
          </a:p>
          <a:p>
            <a:pPr marL="0" lvl="1" algn="ctr">
              <a:defRPr/>
            </a:pPr>
            <a:r>
              <a:rPr lang="en-US" sz="6000" b="1" dirty="0" err="1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uach LET" pitchFamily="2" charset="0"/>
                <a:cs typeface="Aparajita" pitchFamily="34" charset="0"/>
              </a:rPr>
              <a:t>Masyarakat</a:t>
            </a:r>
            <a:endParaRPr lang="en-US" sz="6000" b="1" dirty="0">
              <a:ln w="11430"/>
              <a:gradFill flip="none" rotWithShape="1">
                <a:gsLst>
                  <a:gs pos="0">
                    <a:srgbClr val="FFFF00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uach LET" pitchFamily="2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21429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Penyebaran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maklumat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ar-SA" sz="3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komunikasi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berkesan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4414" y="1428736"/>
            <a:ext cx="6705600" cy="1000132"/>
          </a:xfrm>
          <a:prstGeom prst="roundRect">
            <a:avLst>
              <a:gd name="adj" fmla="val 26725"/>
            </a:avLst>
          </a:prstGeom>
          <a:solidFill>
            <a:schemeClr val="tx1"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difikir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digunapakai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penyebaran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Islam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14480" y="3857628"/>
            <a:ext cx="5929354" cy="142876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Tempat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menunaikan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belajar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terima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sebarkan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maklumat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1397775" y="3388515"/>
            <a:ext cx="633410" cy="1000132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EA04B9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ounded Rectangle 6"/>
          <p:cNvSpPr/>
          <p:nvPr/>
        </p:nvSpPr>
        <p:spPr>
          <a:xfrm>
            <a:off x="214282" y="2928934"/>
            <a:ext cx="3429000" cy="619124"/>
          </a:xfrm>
          <a:prstGeom prst="roundRect">
            <a:avLst>
              <a:gd name="adj" fmla="val 40059"/>
            </a:avLst>
          </a:prstGeom>
          <a:solidFill>
            <a:srgbClr val="C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Nabawi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1357298"/>
            <a:ext cx="4629152" cy="762000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terakhir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7224" y="4071942"/>
            <a:ext cx="7072362" cy="1000132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didengari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ramai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26395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Diriwayatkan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Sirah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al-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Raheeq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Makhtum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6385266" flipV="1">
            <a:off x="466590" y="2933851"/>
            <a:ext cx="1812324" cy="1434491"/>
          </a:xfrm>
          <a:prstGeom prst="curvedDownArrow">
            <a:avLst>
              <a:gd name="adj1" fmla="val 22319"/>
              <a:gd name="adj2" fmla="val 39424"/>
              <a:gd name="adj3" fmla="val 33485"/>
            </a:avLst>
          </a:prstGeom>
          <a:solidFill>
            <a:schemeClr val="bg1"/>
          </a:solidFill>
          <a:ln>
            <a:solidFill>
              <a:srgbClr val="EA04B9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910" y="2428868"/>
            <a:ext cx="7786742" cy="9906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Pilih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lokasi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strategik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6200000" flipH="1">
            <a:off x="178563" y="2393149"/>
            <a:ext cx="1285884" cy="357190"/>
          </a:xfrm>
          <a:prstGeom prst="bentConnector3">
            <a:avLst>
              <a:gd name="adj1" fmla="val 43461"/>
            </a:avLst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rot="16200000">
            <a:off x="5322099" y="2536024"/>
            <a:ext cx="500066" cy="71438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ounded Rectangle 9"/>
          <p:cNvSpPr/>
          <p:nvPr/>
        </p:nvSpPr>
        <p:spPr>
          <a:xfrm>
            <a:off x="6072198" y="2786058"/>
            <a:ext cx="2833678" cy="538154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BathnulWadi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7224" y="5143512"/>
            <a:ext cx="7072362" cy="1000132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Tugaskan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sahabat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ulangi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kembali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baginda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7162" y="214290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Penyampaian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dakwah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pembesar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1928802"/>
            <a:ext cx="7848600" cy="121920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Utuskan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perwakilan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sampaikan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Risalah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dakwah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8596" y="4357694"/>
            <a:ext cx="8001056" cy="1066800"/>
          </a:xfrm>
          <a:prstGeom prst="roundRect">
            <a:avLst>
              <a:gd name="adj" fmla="val 351"/>
            </a:avLst>
          </a:prstGeom>
          <a:solidFill>
            <a:srgbClr val="0070C0"/>
          </a:solidFill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hevron 5"/>
          <p:cNvSpPr/>
          <p:nvPr/>
        </p:nvSpPr>
        <p:spPr>
          <a:xfrm rot="5400000">
            <a:off x="3109902" y="3605214"/>
            <a:ext cx="685800" cy="7620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rot="5400000">
            <a:off x="1395390" y="3176586"/>
            <a:ext cx="685800" cy="7620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6824678" y="3176586"/>
            <a:ext cx="685800" cy="7620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181604" y="3605214"/>
            <a:ext cx="685800" cy="7620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15140" y="4500570"/>
            <a:ext cx="2143108" cy="538154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Rom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86314" y="4748234"/>
            <a:ext cx="1928826" cy="538154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Parsi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28860" y="4748234"/>
            <a:ext cx="2214578" cy="538154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Mesir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2844" y="4500570"/>
            <a:ext cx="2286016" cy="538154"/>
          </a:xfrm>
          <a:prstGeom prst="roundRect">
            <a:avLst>
              <a:gd name="adj" fmla="val 40059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Habsyah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Snip Same Side Corner Rectangle 13"/>
          <p:cNvSpPr/>
          <p:nvPr/>
        </p:nvSpPr>
        <p:spPr>
          <a:xfrm>
            <a:off x="571472" y="5572140"/>
            <a:ext cx="7816952" cy="1152698"/>
          </a:xfrm>
          <a:prstGeom prst="snip2SameRect">
            <a:avLst>
              <a:gd name="adj1" fmla="val 16667"/>
              <a:gd name="adj2" fmla="val 17626"/>
            </a:avLst>
          </a:prstGeom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Guna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wadah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perantaraan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endParaRPr lang="ms-MY" sz="26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8" y="260315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Prinsip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hadapi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ar-SA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kecanggihan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teknologi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928662" y="3222666"/>
            <a:ext cx="7858180" cy="1000132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CC0066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menghalang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kemajuan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857224" y="1643050"/>
            <a:ext cx="7929618" cy="92869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00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Terima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realiti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sebahagian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cara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928662" y="4786322"/>
            <a:ext cx="7858180" cy="92869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00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perhatikan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media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baru</a:t>
            </a:r>
            <a:endParaRPr lang="ms-MY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467544" y="1554512"/>
            <a:ext cx="936104" cy="1008112"/>
          </a:xfrm>
          <a:prstGeom prst="rightArrowCallou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MY" sz="3600" dirty="0"/>
          </a:p>
        </p:txBody>
      </p:sp>
      <p:sp>
        <p:nvSpPr>
          <p:cNvPr id="8" name="Right Arrow Callout 7"/>
          <p:cNvSpPr/>
          <p:nvPr/>
        </p:nvSpPr>
        <p:spPr>
          <a:xfrm>
            <a:off x="467544" y="3143248"/>
            <a:ext cx="936104" cy="1008112"/>
          </a:xfrm>
          <a:prstGeom prst="rightArrowCallou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MY" sz="3600" dirty="0"/>
          </a:p>
        </p:txBody>
      </p:sp>
      <p:sp>
        <p:nvSpPr>
          <p:cNvPr id="9" name="Right Arrow Callout 8"/>
          <p:cNvSpPr/>
          <p:nvPr/>
        </p:nvSpPr>
        <p:spPr>
          <a:xfrm>
            <a:off x="467544" y="4644586"/>
            <a:ext cx="936104" cy="1008112"/>
          </a:xfrm>
          <a:prstGeom prst="rightArrowCallout">
            <a:avLst/>
          </a:prstGeom>
          <a:solidFill>
            <a:srgbClr val="009900"/>
          </a:solidFill>
          <a:ln>
            <a:solidFill>
              <a:schemeClr val="bg1"/>
            </a:solidFill>
          </a:ln>
          <a:effectLst>
            <a:glow rad="101600">
              <a:srgbClr val="0099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MY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Snip Same Side Corner Rectangle 2"/>
          <p:cNvSpPr/>
          <p:nvPr/>
        </p:nvSpPr>
        <p:spPr>
          <a:xfrm>
            <a:off x="1428728" y="1571612"/>
            <a:ext cx="6572296" cy="1143008"/>
          </a:xfrm>
          <a:prstGeom prst="snip2SameRect">
            <a:avLst>
              <a:gd name="adj1" fmla="val 10248"/>
              <a:gd name="adj2" fmla="val 10862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mendengar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melihat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ceramah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00166" y="3143248"/>
            <a:ext cx="6572296" cy="1357322"/>
          </a:xfrm>
          <a:prstGeom prst="snip2SameRect">
            <a:avLst>
              <a:gd name="adj1" fmla="val 10248"/>
              <a:gd name="adj2" fmla="val 10862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Kemukakan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kemusykilan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secala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‘online’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rujuk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laman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web </a:t>
            </a:r>
            <a:endParaRPr lang="ms-MY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728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Kemajuan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teknologi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media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memudahkan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357290" y="4929198"/>
            <a:ext cx="6786610" cy="857256"/>
          </a:xfrm>
          <a:prstGeom prst="snip2SameRect">
            <a:avLst>
              <a:gd name="adj1" fmla="val 8485"/>
              <a:gd name="adj2" fmla="val 9546"/>
            </a:avLst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Jarak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penghalang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penyebaran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maklumat</a:t>
            </a:r>
            <a:endParaRPr lang="en-US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785786" y="1428736"/>
            <a:ext cx="714380" cy="928694"/>
          </a:xfrm>
          <a:prstGeom prst="striped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Striped Right Arrow 7"/>
          <p:cNvSpPr/>
          <p:nvPr/>
        </p:nvSpPr>
        <p:spPr>
          <a:xfrm>
            <a:off x="857224" y="3000372"/>
            <a:ext cx="714380" cy="928694"/>
          </a:xfrm>
          <a:prstGeom prst="striped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Striped Right Arrow 8"/>
          <p:cNvSpPr/>
          <p:nvPr/>
        </p:nvSpPr>
        <p:spPr>
          <a:xfrm>
            <a:off x="857224" y="4643446"/>
            <a:ext cx="714380" cy="928694"/>
          </a:xfrm>
          <a:prstGeom prst="striped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Snip Same Side Corner Rectangle 2"/>
          <p:cNvSpPr/>
          <p:nvPr/>
        </p:nvSpPr>
        <p:spPr>
          <a:xfrm>
            <a:off x="1428728" y="1571612"/>
            <a:ext cx="6572296" cy="1143008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EB0398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28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ribu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pengguna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melayari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laman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bermoral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1500166" y="2928934"/>
            <a:ext cx="6572296" cy="1357322"/>
          </a:xfrm>
          <a:prstGeom prst="snip2SameRect">
            <a:avLst>
              <a:gd name="adj1" fmla="val 10248"/>
              <a:gd name="adj2" fmla="val 10862"/>
            </a:avLst>
          </a:prstGeom>
          <a:solidFill>
            <a:srgbClr val="EB0398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Boleh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mengakibatkan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keruntuhan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tangga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5728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Kemajuan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teknologi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media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memudaratkan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428728" y="5643578"/>
            <a:ext cx="6858048" cy="1071570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EB0398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Jurang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semakin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akibak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keasyikan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maya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785786" y="1428736"/>
            <a:ext cx="714380" cy="928694"/>
          </a:xfrm>
          <a:prstGeom prst="stripedRightArrow">
            <a:avLst/>
          </a:prstGeom>
          <a:solidFill>
            <a:srgbClr val="0070C0"/>
          </a:solidFill>
          <a:ln>
            <a:solidFill>
              <a:srgbClr val="EA04B9"/>
            </a:solidFill>
          </a:ln>
          <a:effectLst>
            <a:glow rad="101600">
              <a:srgbClr val="EB039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Striped Right Arrow 7"/>
          <p:cNvSpPr/>
          <p:nvPr/>
        </p:nvSpPr>
        <p:spPr>
          <a:xfrm>
            <a:off x="857224" y="3000372"/>
            <a:ext cx="714380" cy="928694"/>
          </a:xfrm>
          <a:prstGeom prst="stripedRightArrow">
            <a:avLst/>
          </a:prstGeom>
          <a:solidFill>
            <a:srgbClr val="0070C0"/>
          </a:solidFill>
          <a:ln>
            <a:solidFill>
              <a:srgbClr val="EA04B9"/>
            </a:solidFill>
          </a:ln>
          <a:effectLst>
            <a:glow rad="101600">
              <a:srgbClr val="EB039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Striped Right Arrow 8"/>
          <p:cNvSpPr/>
          <p:nvPr/>
        </p:nvSpPr>
        <p:spPr>
          <a:xfrm>
            <a:off x="857224" y="5429264"/>
            <a:ext cx="714380" cy="928694"/>
          </a:xfrm>
          <a:prstGeom prst="stripedRightArrow">
            <a:avLst/>
          </a:prstGeom>
          <a:solidFill>
            <a:srgbClr val="0070C0"/>
          </a:solidFill>
          <a:ln>
            <a:solidFill>
              <a:srgbClr val="EA04B9"/>
            </a:solidFill>
          </a:ln>
          <a:effectLst>
            <a:glow rad="101600">
              <a:srgbClr val="EB0398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ound Diagonal Corner Rectangle 9"/>
          <p:cNvSpPr/>
          <p:nvPr/>
        </p:nvSpPr>
        <p:spPr>
          <a:xfrm>
            <a:off x="2428860" y="4286256"/>
            <a:ext cx="6031572" cy="1152128"/>
          </a:xfrm>
          <a:prstGeom prst="round2DiagRect">
            <a:avLst>
              <a:gd name="adj1" fmla="val 20595"/>
              <a:gd name="adj2" fmla="val 17154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kecurangan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28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dirty="0">
              <a:ln w="6350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43042" y="3929066"/>
            <a:ext cx="2357454" cy="107157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Facebook</a:t>
            </a:r>
            <a:endParaRPr lang="en-US" sz="26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374672"/>
            <a:ext cx="8624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Sedarilah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saudara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sekalian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371600" y="1714488"/>
            <a:ext cx="6477000" cy="3805254"/>
          </a:xfrm>
          <a:prstGeom prst="downArrow">
            <a:avLst>
              <a:gd name="adj1" fmla="val 64929"/>
              <a:gd name="adj2" fmla="val 50000"/>
            </a:avLst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bertanggungjawab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sebarkan</a:t>
            </a:r>
            <a:r>
              <a:rPr lang="en-US" sz="3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ms-MY" sz="3000" i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260315"/>
            <a:ext cx="89296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Isra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36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2677656"/>
          </a:xfrm>
          <a:prstGeom prst="rect">
            <a:avLst/>
          </a:prstGeom>
          <a:solidFill>
            <a:srgbClr val="CC0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s-MY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janganlah engkau mengikut apa yang engkau tidak mempunyai pengetahuan mengenainya; Sesungguhnya pendengaran dan penglihatan serta hati, semua anggota-anggota itu tetap akan ditanya tentang apa yang dilakukannya.”</a:t>
            </a:r>
            <a:endParaRPr lang="ms-MY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43050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تَقْفُ مَا لَيْسَ لَكَ بِهِ عِلْمٌ إِنَّ السَّمْعَ وَالْبَصَرَ وَالْفُؤَادَ كُلُّ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أُولَـئِكَ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كَانَ عَنْهُ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مَسْئُولاً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214314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Garis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penggunaan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internet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beretika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1214446"/>
            <a:ext cx="8077200" cy="990600"/>
          </a:xfrm>
          <a:prstGeom prst="roundRect">
            <a:avLst>
              <a:gd name="adj" fmla="val 351"/>
            </a:avLst>
          </a:prstGeom>
          <a:solidFill>
            <a:srgbClr val="0070C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Mengesahkan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sebelum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disebarkan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662" y="2286016"/>
            <a:ext cx="7072362" cy="857256"/>
          </a:xfrm>
          <a:prstGeom prst="roundRect">
            <a:avLst>
              <a:gd name="adj" fmla="val 40059"/>
            </a:avLst>
          </a:prstGeom>
          <a:solidFill>
            <a:srgbClr val="FF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Hujaraat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: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6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285720" y="1285884"/>
            <a:ext cx="928694" cy="857256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1</a:t>
            </a:r>
            <a:endParaRPr lang="ms-MY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000660"/>
            <a:ext cx="9144000" cy="1785926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fasik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membawa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berita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selidikilah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kebenarannya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menimpakan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diingini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sebab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kejahilan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menyesali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i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000" i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214282" y="3214710"/>
            <a:ext cx="8715436" cy="1643074"/>
          </a:xfrm>
          <a:prstGeom prst="snip2SameRect">
            <a:avLst>
              <a:gd name="adj1" fmla="val 8485"/>
              <a:gd name="adj2" fmla="val 9546"/>
            </a:avLst>
          </a:prstGeom>
          <a:solidFill>
            <a:srgbClr val="FF0000">
              <a:alpha val="41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 إِن جَاءكُمْ فَاسِقٌ بِنَبَأٍ فَتَبَيَّنُوا أَن تُصِيبُوا قَوْمًا بِجَهَالَةٍ فَتُصْبِحُوا عَلَى مَا فَعَلْتُمْ نَادِمِينَ </a:t>
            </a:r>
            <a:endParaRPr lang="ms-MY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71472" y="785794"/>
            <a:ext cx="5357850" cy="1143000"/>
          </a:xfrm>
          <a:prstGeom prst="roundRect">
            <a:avLst>
              <a:gd name="adj" fmla="val 351"/>
            </a:avLst>
          </a:prstGeom>
          <a:solidFill>
            <a:srgbClr val="C000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buruk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berita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dipastikan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 </a:t>
            </a:r>
          </a:p>
          <a:p>
            <a:pPr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kebenaranya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7224" y="2571744"/>
            <a:ext cx="7086600" cy="8572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fitnah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662" y="3714752"/>
            <a:ext cx="7086600" cy="85725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menjejas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menyakiti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lain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-161948" y="1685908"/>
            <a:ext cx="2133600" cy="762000"/>
          </a:xfrm>
          <a:prstGeom prst="bentUpArrow">
            <a:avLst>
              <a:gd name="adj1" fmla="val 25000"/>
              <a:gd name="adj2" fmla="val 34231"/>
              <a:gd name="adj3" fmla="val 20385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Curved Up Arrow 6"/>
          <p:cNvSpPr/>
          <p:nvPr/>
        </p:nvSpPr>
        <p:spPr>
          <a:xfrm rot="5144280">
            <a:off x="219634" y="3491697"/>
            <a:ext cx="1129480" cy="772631"/>
          </a:xfrm>
          <a:prstGeom prst="curvedUpArrow">
            <a:avLst/>
          </a:prstGeom>
          <a:solidFill>
            <a:schemeClr val="bg1"/>
          </a:solidFill>
          <a:ln>
            <a:solidFill>
              <a:srgbClr val="EA04B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14488"/>
            <a:ext cx="9144000" cy="2400657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00570"/>
            <a:ext cx="9144000" cy="1323439"/>
          </a:xfrm>
          <a:prstGeom prst="rect">
            <a:avLst/>
          </a:prstGeom>
          <a:solidFill>
            <a:srgbClr val="CC0000">
              <a:alpha val="3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15333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32" y="558209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ambungan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9590" y="1438268"/>
            <a:ext cx="8077200" cy="9906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Menjaga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adab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etika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ketika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berinteraksi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438152" y="1509706"/>
            <a:ext cx="928694" cy="857256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2</a:t>
            </a:r>
            <a:endParaRPr lang="ms-MY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9590" y="2571744"/>
            <a:ext cx="8077200" cy="990600"/>
          </a:xfrm>
          <a:prstGeom prst="roundRect">
            <a:avLst>
              <a:gd name="adj" fmla="val 351"/>
            </a:avLst>
          </a:prstGeom>
          <a:solidFill>
            <a:srgbClr val="0070C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Menjaga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batasan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lelaki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wanita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438152" y="2643182"/>
            <a:ext cx="928694" cy="857256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3</a:t>
            </a:r>
            <a:endParaRPr lang="ms-MY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590" y="3724284"/>
            <a:ext cx="8077200" cy="1276352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  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Memastikan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melayari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lelaman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  </a:t>
            </a:r>
          </a:p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mengandungi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unsur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bercanggahan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Islam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438152" y="3857628"/>
            <a:ext cx="928694" cy="857256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4</a:t>
            </a:r>
            <a:endParaRPr lang="ms-MY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9590" y="5153044"/>
            <a:ext cx="8077200" cy="990600"/>
          </a:xfrm>
          <a:prstGeom prst="roundRect">
            <a:avLst>
              <a:gd name="adj" fmla="val 351"/>
            </a:avLst>
          </a:prstGeom>
          <a:solidFill>
            <a:srgbClr val="0070C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Memastikan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melalaikan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terhadap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tanggungjawab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438152" y="5224482"/>
            <a:ext cx="928694" cy="857256"/>
          </a:xfrm>
          <a:prstGeom prst="flowChartDecision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5</a:t>
            </a:r>
            <a:endParaRPr lang="ms-MY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446110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671638"/>
            <a:ext cx="7467600" cy="1143000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Lakukan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pemantauan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semasa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semasa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043238"/>
            <a:ext cx="7467600" cy="990600"/>
          </a:xfrm>
          <a:prstGeom prst="roundRect">
            <a:avLst>
              <a:gd name="adj" fmla="val 351"/>
            </a:avLst>
          </a:prstGeom>
          <a:solidFill>
            <a:srgbClr val="0070C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Pelajari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cara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media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berfungsi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Up Arrow 5"/>
          <p:cNvSpPr/>
          <p:nvPr/>
        </p:nvSpPr>
        <p:spPr>
          <a:xfrm rot="4681938" flipV="1">
            <a:off x="7805886" y="2503889"/>
            <a:ext cx="1090275" cy="976053"/>
          </a:xfrm>
          <a:prstGeom prst="curvedUpArrow">
            <a:avLst/>
          </a:prstGeom>
          <a:solidFill>
            <a:schemeClr val="bg1"/>
          </a:solidFill>
          <a:ln>
            <a:solidFill>
              <a:srgbClr val="EA04B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00100" y="4143380"/>
            <a:ext cx="7143800" cy="10001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Pastikan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media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melalaikan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Up Arrow 7"/>
          <p:cNvSpPr/>
          <p:nvPr/>
        </p:nvSpPr>
        <p:spPr>
          <a:xfrm rot="5144280">
            <a:off x="240877" y="3744886"/>
            <a:ext cx="1161255" cy="844729"/>
          </a:xfrm>
          <a:prstGeom prst="curvedUpArrow">
            <a:avLst/>
          </a:prstGeom>
          <a:solidFill>
            <a:schemeClr val="bg1"/>
          </a:solidFill>
          <a:ln>
            <a:solidFill>
              <a:srgbClr val="EA04B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1538" y="5286388"/>
            <a:ext cx="7143800" cy="9286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Pastikan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media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menjejaskan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aktiviti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kekeluargaan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kerja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7358090" y="4714876"/>
            <a:ext cx="642926" cy="107157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413073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Peringatan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…!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910" y="1500174"/>
            <a:ext cx="7500990" cy="857256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Ambil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manfaat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media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2910" y="2428868"/>
            <a:ext cx="7500990" cy="857256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Periksa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tahap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ketakwaan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hevron 5"/>
          <p:cNvSpPr/>
          <p:nvPr/>
        </p:nvSpPr>
        <p:spPr>
          <a:xfrm rot="1489859">
            <a:off x="441589" y="2600225"/>
            <a:ext cx="593138" cy="532685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48" y="4857760"/>
            <a:ext cx="7500990" cy="128588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Pastikan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menguasai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media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baru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dikuasainya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Up Arrow 7"/>
          <p:cNvSpPr/>
          <p:nvPr/>
        </p:nvSpPr>
        <p:spPr>
          <a:xfrm rot="4681938" flipV="1">
            <a:off x="7725400" y="4324863"/>
            <a:ext cx="1264557" cy="981936"/>
          </a:xfrm>
          <a:prstGeom prst="curvedUpArrow">
            <a:avLst/>
          </a:prstGeom>
          <a:solidFill>
            <a:schemeClr val="bg1"/>
          </a:solidFill>
          <a:ln>
            <a:solidFill>
              <a:srgbClr val="EA04B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1071538" y="3357562"/>
            <a:ext cx="7139014" cy="1428760"/>
          </a:xfrm>
          <a:prstGeom prst="flowChartPunchedTap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Pastikan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teknologi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merosakkan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masyarakat</a:t>
            </a:r>
            <a:endParaRPr lang="ms-MY" sz="2400" dirty="0"/>
          </a:p>
        </p:txBody>
      </p:sp>
      <p:sp>
        <p:nvSpPr>
          <p:cNvPr id="10" name="Smiley Face 9"/>
          <p:cNvSpPr/>
          <p:nvPr/>
        </p:nvSpPr>
        <p:spPr>
          <a:xfrm>
            <a:off x="857224" y="5072074"/>
            <a:ext cx="714380" cy="928694"/>
          </a:xfrm>
          <a:prstGeom prst="smileyFace">
            <a:avLst>
              <a:gd name="adj" fmla="val 4653"/>
            </a:avLst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rgbClr val="00FF00"/>
            </a:solidFill>
          </a:ln>
          <a:effectLst>
            <a:glow rad="139700">
              <a:srgbClr val="06B628">
                <a:alpha val="40000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Chevron 10"/>
          <p:cNvSpPr/>
          <p:nvPr/>
        </p:nvSpPr>
        <p:spPr>
          <a:xfrm rot="1489859">
            <a:off x="393969" y="1600093"/>
            <a:ext cx="593138" cy="532685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906" y="214290"/>
            <a:ext cx="892968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Al-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Syu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ara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 </a:t>
            </a:r>
            <a:r>
              <a:rPr lang="en-US" sz="29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9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221-227</a:t>
            </a:r>
            <a:endParaRPr lang="en-US" sz="29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11166"/>
            <a:ext cx="9144000" cy="4524315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هَلْ أُنَبِّئُكُمْ عَلَى مَن تَنَزَّلُ الشَّيَاطِينُ. تَنَزَّلُ عَلَى كُلِّ أَفَّاكٍ أَثِيمٍ. يُلْقُونَ السَّمْعَ وَأَكْثَرُهُمْ كَاذِبُونَ. وَالشُّعَرَاء يَتَّبِعُهُمُ الْغَاوُونَ. أَلَمْ تَرَ أَنَّهُمْ فِي كُلِّ وَادٍ يَهِيمُونَ. وَأَنَّهُمْ يَقُولُونَ مَا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يَفْعَلُونَ.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إِلاَّ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الَّذِينَ آمَنُوا وَعَمِلُوا الصَّالِحَاتِ وَذَكَرُوا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كَثِيرًا وَانتَصَرُوا مِن بَعْدِ مَا ظُلِمُوا وَسَيَعْلَمُ الَّذِينَ ظَلَمُوا أَيَّ مُنقَلَبٍ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يَنقَلِبُونَ.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428860" y="45429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</a:rPr>
              <a:t>Maksudnya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97304"/>
            <a:ext cx="9144000" cy="4832092"/>
          </a:xfrm>
          <a:prstGeom prst="rect">
            <a:avLst/>
          </a:prstGeom>
          <a:solidFill>
            <a:srgbClr val="FFC00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“Apakah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 Aku beritakan kepadamu, kepada siapa syaitan- syaitan itu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turun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?  Mereka turun kepada tiap-tiap pendusta lagi yang banyak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dosa.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  Mereka menghadapkan pendengaran (kepada syaitan) itu, dan kebanyakan mereka adalah orang-orang pendusta.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penyair-penyair itu diikuti oleh orang-orang yang sesat.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Tidakkah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 melihat bahwasanya mereka mengembara di tiap- tiap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lembah. Dan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bahwasanya mereka suka mengatakan apa yang mereka sendiri tidak mengerjakan(nya)?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Kecuali </a:t>
            </a:r>
            <a:r>
              <a:rPr lang="ms-MY" sz="22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 (penyair-penyair) yang beriman dan beramal saleh dan banyak menyebut Allah dan mendapat kemenangan sesudah menderita kezaliman. dan orang-orang yang zalim itu kelak akan mengetahui ke tempat mana mereka akan kembali.</a:t>
            </a:r>
            <a:endParaRPr lang="ms-MY" sz="22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48" b="31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897457"/>
            <a:ext cx="9144000" cy="4031873"/>
          </a:xfrm>
          <a:prstGeom prst="rect">
            <a:avLst/>
          </a:prstGeom>
          <a:solidFill>
            <a:srgbClr val="92D050">
              <a:alpha val="16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2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2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……</a:t>
            </a:r>
            <a:endParaRPr lang="en-US" sz="32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7259"/>
            <a:ext cx="9144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Antara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Dua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Khutbah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148" r="1631"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286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5992"/>
            <a:ext cx="9144000" cy="2215991"/>
          </a:xfrm>
          <a:prstGeom prst="rect">
            <a:avLst/>
          </a:prstGeom>
          <a:solidFill>
            <a:schemeClr val="accent6">
              <a:lumMod val="75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97094"/>
            <a:ext cx="9144000" cy="1446550"/>
          </a:xfrm>
          <a:prstGeom prst="rect">
            <a:avLst/>
          </a:prstGeom>
          <a:solidFill>
            <a:srgbClr val="7030A0">
              <a:alpha val="5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85926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وَأَشْهَدُ أَنْ لآ إِلَهَ إِلاَّ اللهُ وَحْدَهُ لاَ شَرِيْكَ لَهُ، وَأَشْهَدُ أَنَّ </a:t>
            </a:r>
            <a:r>
              <a:rPr lang="ar-SA" sz="54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مُحَمَّدًا </a:t>
            </a:r>
            <a:r>
              <a:rPr lang="ar-SA" sz="54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عَبْدُهُ وَرَسُولُهُ</a:t>
            </a:r>
            <a:endParaRPr lang="ms-MY" sz="5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9598"/>
            <a:ext cx="9144000" cy="2554545"/>
          </a:xfrm>
          <a:prstGeom prst="rect">
            <a:avLst/>
          </a:prstGeom>
          <a:solidFill>
            <a:srgbClr val="7030A0">
              <a:alpha val="46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34" y="35716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2585323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هَذَا النَّبِيِّ الْكَرِيْمِ سَيِّدِنَا مُحَمَّدٍ وَعَلَى آلِهِ وَصَحْبِهِ وَمَنْ تَبِعَهُمْ بِإِحْسَانٍ ِإلَى يَوْمِ الدِّيْنِ.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06431"/>
            <a:ext cx="9144000" cy="2246769"/>
          </a:xfrm>
          <a:prstGeom prst="rect">
            <a:avLst/>
          </a:prstGeom>
          <a:solidFill>
            <a:srgbClr val="7030A0">
              <a:alpha val="43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kebaikan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79315"/>
            <a:ext cx="9144000" cy="1938992"/>
          </a:xfrm>
          <a:prstGeom prst="rect">
            <a:avLst/>
          </a:prstGeom>
          <a:solidFill>
            <a:schemeClr val="accent6">
              <a:lumMod val="75000"/>
              <a:alpha val="45882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353777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86190"/>
            <a:ext cx="9144000" cy="2554545"/>
          </a:xfrm>
          <a:prstGeom prst="rect">
            <a:avLst/>
          </a:prstGeom>
          <a:solidFill>
            <a:srgbClr val="FF0000">
              <a:alpha val="3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30" y="382012"/>
            <a:ext cx="441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2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" y="1549561"/>
            <a:ext cx="9144000" cy="1631216"/>
          </a:xfrm>
          <a:prstGeom prst="rect">
            <a:avLst/>
          </a:prstGeom>
          <a:solidFill>
            <a:schemeClr val="accent6">
              <a:lumMod val="75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فَيَا عِبَادَ اللهِ، اتَّقُوْا </a:t>
            </a:r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اللهَ، وَأُوْصِيكُمْ </a:t>
            </a:r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وَإِيَّايَ بِتَقْوَى </a:t>
            </a:r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الله,</a:t>
            </a:r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فَقَدْ </a:t>
            </a:r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فَازَ الْمُتَّقُوْنَ.</a:t>
            </a:r>
            <a:r>
              <a:rPr lang="ar-SA" sz="5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ms-MY" sz="50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0" y="3596722"/>
            <a:ext cx="9144000" cy="3046988"/>
          </a:xfrm>
          <a:prstGeom prst="rect">
            <a:avLst/>
          </a:prstGeom>
          <a:solidFill>
            <a:srgbClr val="7030A0">
              <a:alpha val="5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agar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16" y="273032"/>
            <a:ext cx="4419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1285852" y="3143248"/>
            <a:ext cx="5643602" cy="1000132"/>
          </a:xfrm>
          <a:prstGeom prst="snip1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denyut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714348" y="4786322"/>
            <a:ext cx="7858180" cy="1233510"/>
          </a:xfrm>
          <a:prstGeom prst="flowChartPunchedTap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Semoga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peroleh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kejayaan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 rot="19618402" flipH="1">
            <a:off x="6834091" y="2732656"/>
            <a:ext cx="927875" cy="2022299"/>
          </a:xfrm>
          <a:prstGeom prst="curvedRightArrow">
            <a:avLst/>
          </a:prstGeom>
          <a:solidFill>
            <a:schemeClr val="bg1"/>
          </a:solidFill>
          <a:ln w="28575">
            <a:solidFill>
              <a:srgbClr val="EA04B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Curved Right Arrow 6"/>
          <p:cNvSpPr/>
          <p:nvPr/>
        </p:nvSpPr>
        <p:spPr>
          <a:xfrm rot="361948">
            <a:off x="63963" y="2291802"/>
            <a:ext cx="1309351" cy="1286272"/>
          </a:xfrm>
          <a:prstGeom prst="curvedRightArrow">
            <a:avLst/>
          </a:prstGeom>
          <a:solidFill>
            <a:schemeClr val="bg1"/>
          </a:solidFill>
          <a:ln w="28575">
            <a:solidFill>
              <a:srgbClr val="EA04B9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rgbClr val="00FF00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714348" y="1857364"/>
            <a:ext cx="4572032" cy="857256"/>
          </a:xfrm>
          <a:prstGeom prst="snip2Same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sebenar-benarnya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7090" y="198759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Imran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120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077072"/>
            <a:ext cx="9144000" cy="2400657"/>
          </a:xfrm>
          <a:prstGeom prst="rect">
            <a:avLst/>
          </a:prstGeom>
          <a:solidFill>
            <a:srgbClr val="7030A0">
              <a:alpha val="5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s-MY" sz="3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“Hai </a:t>
            </a:r>
            <a:r>
              <a:rPr lang="ms-MY" sz="3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 yang beriman, bertakwalah kepada Allah sebenar-benar takwa kepada-Nya; dan janganlah sekali-kali kamu mati melainkan dalam keadaan beragama </a:t>
            </a:r>
            <a:r>
              <a:rPr lang="ms-MY" sz="3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Islam”. </a:t>
            </a:r>
            <a:endParaRPr kumimoji="0" lang="en-US" sz="3000" b="1" i="1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85926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يَا أَيُّهَا الَّذِينَ آمَنُواْ اتَّقُواْ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حَقَّ تُقَاتِهِ وَلاَ تَمُوتُنَّ إِلاَّ وَأَنتُم مُّسْلِمُونَ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403260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Tanggungjawab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3986226"/>
            <a:ext cx="7696200" cy="1371600"/>
          </a:xfrm>
          <a:prstGeom prst="roundRect">
            <a:avLst>
              <a:gd name="adj" fmla="val 351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terus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menerima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maklumat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diterima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Down Arrow 4"/>
          <p:cNvSpPr/>
          <p:nvPr/>
        </p:nvSpPr>
        <p:spPr>
          <a:xfrm rot="2836472">
            <a:off x="6858000" y="2455062"/>
            <a:ext cx="2514600" cy="1524000"/>
          </a:xfrm>
          <a:prstGeom prst="curved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1928826"/>
            <a:ext cx="7696200" cy="1447800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Menapis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setiap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menggunakan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fikiran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41273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Situasi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58" y="1357298"/>
            <a:ext cx="8229600" cy="1219200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7550"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Mudah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mengenali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717550"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melalui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ilmu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00562" y="4357694"/>
            <a:ext cx="4429124" cy="1928826"/>
          </a:xfrm>
          <a:prstGeom prst="downArrow">
            <a:avLst>
              <a:gd name="adj1" fmla="val 62814"/>
              <a:gd name="adj2" fmla="val 50000"/>
            </a:avLst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haram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syubhah</a:t>
            </a:r>
            <a:endParaRPr lang="ms-MY" sz="26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596" y="2786058"/>
            <a:ext cx="8215370" cy="1214446"/>
          </a:xfrm>
          <a:prstGeom prst="roundRect">
            <a:avLst>
              <a:gd name="adj" fmla="val 351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tuskan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memandu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kenali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halal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haram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446110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s.a.w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91622"/>
            <a:ext cx="9144000" cy="2246769"/>
          </a:xfrm>
          <a:prstGeom prst="rect">
            <a:avLst/>
          </a:prstGeom>
          <a:solidFill>
            <a:srgbClr val="7030A0">
              <a:alpha val="37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halal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jelas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haram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jelas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Tetapi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antar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keduanya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perkara-perkara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syubhah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(yang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mengelirukan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yang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diketahui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kebanyakan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i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2800" b="1" i="1" dirty="0">
              <a:ln>
                <a:solidFill>
                  <a:sysClr val="windowText" lastClr="000000"/>
                </a:solidFill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98474"/>
            <a:ext cx="9144000" cy="1015663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طَهِّرُوا أَفْنِيَتَكُمْ فَإِنَّ الْيَهُوْدَ لاَ تَطْهِرُ أَفْنِيَتَهَا</a:t>
            </a:r>
            <a:endParaRPr lang="en-US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260315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Perkhabaran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halal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syubhah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1538" y="2786058"/>
            <a:ext cx="7215238" cy="1219200"/>
          </a:xfrm>
          <a:prstGeom prst="roundRect">
            <a:avLst>
              <a:gd name="adj" fmla="val 351"/>
            </a:avLst>
          </a:prstGeom>
          <a:solidFill>
            <a:srgbClr val="00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7550"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Lukisan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berita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memburukkan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seseorang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8596" y="1428736"/>
            <a:ext cx="2786082" cy="1500198"/>
          </a:xfrm>
          <a:prstGeom prst="rightArrow">
            <a:avLst/>
          </a:prstGeom>
          <a:solidFill>
            <a:srgbClr val="C00000"/>
          </a:solidFill>
          <a:ln>
            <a:solidFill>
              <a:srgbClr val="002060"/>
            </a:solidFill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Perkhabaran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Haram</a:t>
            </a:r>
            <a:endParaRPr lang="ms-MY" sz="2200" dirty="0" smtClean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2200" dirty="0">
              <a:latin typeface="Arial Black" pitchFamily="34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714348" y="4786322"/>
            <a:ext cx="7858180" cy="1233510"/>
          </a:xfrm>
          <a:prstGeom prst="flowChartPunchedTap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diterima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sedemikian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-250065" y="3607595"/>
            <a:ext cx="2643206" cy="428628"/>
          </a:xfrm>
          <a:prstGeom prst="bentConnector3">
            <a:avLst>
              <a:gd name="adj1" fmla="val 59472"/>
            </a:avLst>
          </a:prstGeom>
          <a:ln w="381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436602"/>
            <a:ext cx="87773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47664" y="1700808"/>
            <a:ext cx="6408712" cy="3888432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hadrat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junjungan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S.A.W</a:t>
            </a:r>
            <a:endParaRPr lang="en-MY" sz="2400" dirty="0"/>
          </a:p>
        </p:txBody>
      </p:sp>
      <p:sp>
        <p:nvSpPr>
          <p:cNvPr id="5" name="Sun 4"/>
          <p:cNvSpPr/>
          <p:nvPr/>
        </p:nvSpPr>
        <p:spPr>
          <a:xfrm>
            <a:off x="4139952" y="4365104"/>
            <a:ext cx="1224136" cy="1074420"/>
          </a:xfrm>
          <a:prstGeom prst="sun">
            <a:avLst/>
          </a:prstGeom>
          <a:solidFill>
            <a:srgbClr val="FFC000"/>
          </a:solidFill>
          <a:ln>
            <a:solidFill>
              <a:srgbClr val="00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2771800" y="1412776"/>
            <a:ext cx="642942" cy="642942"/>
          </a:xfrm>
          <a:prstGeom prst="smileyFace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0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1612"/>
            <a:ext cx="9144000" cy="923330"/>
          </a:xfrm>
          <a:prstGeom prst="rect">
            <a:avLst/>
          </a:prstGeom>
          <a:solidFill>
            <a:schemeClr val="accent6">
              <a:lumMod val="75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اللَّهُمَّ صَلِّ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عَلَى سَيِّدِنَا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مُحَمَّدٍ وَعَلَى آلِهِ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وَصَحْبِهِ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57562"/>
            <a:ext cx="9144000" cy="1938992"/>
          </a:xfrm>
          <a:prstGeom prst="rect">
            <a:avLst/>
          </a:prstGeom>
          <a:solidFill>
            <a:srgbClr val="CC0000">
              <a:alpha val="3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Salawat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salam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40545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SAW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8863042" cy="2914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ar-SA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            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Allah,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96876"/>
            <a:ext cx="9144000" cy="2308324"/>
          </a:xfrm>
          <a:prstGeom prst="rect">
            <a:avLst/>
          </a:prstGeom>
          <a:solidFill>
            <a:schemeClr val="accent6">
              <a:lumMod val="75000"/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72496"/>
            <a:ext cx="9144000" cy="1785104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500" b="1" dirty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500" b="1" dirty="0" smtClean="0">
                <a:ln w="952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500" dirty="0">
              <a:ln w="952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557566"/>
            <a:ext cx="9144000" cy="3071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0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a sulta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8" y="0"/>
            <a:ext cx="9122312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0" y="11430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228600" y="1428736"/>
            <a:ext cx="85725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532" t="1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152400" y="1214422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48" b="31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648" b="31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 l="3397" t="1587" r="2600" b="6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0295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88922"/>
            <a:ext cx="9144000" cy="1754326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بَعْدُ، فَيَا أَيُّهَا النَّاسُ، اتَّقُوْا اللهَ حَيْثُ مَا كُنْتُمْ، فَإِنَّ اللهَ يَعْلَمُ سِرَّكُمْ وَعَلاَنَيَتِكُمْ. </a:t>
            </a:r>
            <a:endParaRPr lang="ms-MY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43314"/>
            <a:ext cx="9144000" cy="3046988"/>
          </a:xfrm>
          <a:prstGeom prst="rect">
            <a:avLst/>
          </a:prstGeom>
          <a:solidFill>
            <a:srgbClr val="CC0000">
              <a:alpha val="2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hadirin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agar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Taala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dimana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sahaja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Mengetahui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38100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38100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168624" y="1431016"/>
            <a:ext cx="4419600" cy="10618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Tingkatkan</a:t>
            </a:r>
            <a:endParaRPr lang="en-US" sz="2600" b="1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979712" y="2868896"/>
            <a:ext cx="5184576" cy="171223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endParaRPr lang="en-US" sz="26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</a:t>
            </a:r>
            <a:r>
              <a:rPr lang="en-US" sz="26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6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endParaRPr lang="en-US" sz="26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2040" y="4869160"/>
            <a:ext cx="4067944" cy="158417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Moga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terpengaruh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1937653">
            <a:off x="2431926" y="2312553"/>
            <a:ext cx="928460" cy="883418"/>
          </a:xfrm>
          <a:prstGeom prst="stripedRightArrow">
            <a:avLst/>
          </a:prstGeom>
          <a:solidFill>
            <a:schemeClr val="bg1"/>
          </a:solidFill>
          <a:ln>
            <a:solidFill>
              <a:srgbClr val="EA04B9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11832" y="4869160"/>
            <a:ext cx="4504184" cy="1656184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Berpegang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rinsip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dasar-dasar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Islam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4500562" y="4714884"/>
            <a:ext cx="774010" cy="1080120"/>
          </a:xfrm>
          <a:prstGeom prst="stripedRightArrow">
            <a:avLst/>
          </a:prstGeom>
          <a:solidFill>
            <a:schemeClr val="bg1"/>
          </a:solidFill>
          <a:ln>
            <a:solidFill>
              <a:srgbClr val="EA04B9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40582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Rasulullah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bersabda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86190"/>
            <a:ext cx="9144000" cy="3046988"/>
          </a:xfrm>
          <a:prstGeom prst="rect">
            <a:avLst/>
          </a:prstGeom>
          <a:solidFill>
            <a:srgbClr val="CC0000">
              <a:alpha val="36863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bersikap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ikut-ikut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turut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bergantung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hendaklah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teguhkan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pendirian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4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40768"/>
            <a:ext cx="9144000" cy="2308324"/>
          </a:xfrm>
          <a:prstGeom prst="rect">
            <a:avLst/>
          </a:prstGeom>
          <a:solidFill>
            <a:schemeClr val="accent6">
              <a:lumMod val="75000"/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تَكُونُوا إِمَّعَةً تَقُولُونَ إِنْ أَحْسَنَ النَّاسُ أَحْسَنَّا، وَإِنْ ظَلَمُوْا ظَلَمْنَا، وَلَكِنْ وَطِّنُوا أَنْفُسَكُمْ، إِنْ أَحْسَنَ النَّاسُ أَنْ تُحْسِنُوا، وَإِنْ أَسَاءُوا فَلاَ تَظْلِمُوا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b="15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3071810"/>
            <a:ext cx="8001056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n-US" sz="6600" b="1" dirty="0" err="1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Quixley LET" pitchFamily="2" charset="0"/>
                <a:cs typeface="Aparajita" pitchFamily="34" charset="0"/>
              </a:rPr>
              <a:t>Kesan</a:t>
            </a:r>
            <a:r>
              <a:rPr lang="en-US" sz="6600" b="1" dirty="0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Quixley LET" pitchFamily="2" charset="0"/>
                <a:cs typeface="Aparajita" pitchFamily="34" charset="0"/>
              </a:rPr>
              <a:t>  </a:t>
            </a:r>
            <a:r>
              <a:rPr lang="en-US" sz="8000" b="1" dirty="0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Quixley LET" pitchFamily="2" charset="0"/>
                <a:cs typeface="Aparajita" pitchFamily="34" charset="0"/>
              </a:rPr>
              <a:t>Media</a:t>
            </a:r>
            <a:r>
              <a:rPr lang="en-US" sz="6600" b="1" dirty="0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Quixley LET" pitchFamily="2" charset="0"/>
                <a:cs typeface="Aparajita" pitchFamily="34" charset="0"/>
              </a:rPr>
              <a:t>  </a:t>
            </a:r>
            <a:r>
              <a:rPr lang="en-US" sz="6600" b="1" dirty="0" err="1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Quixley LET" pitchFamily="2" charset="0"/>
                <a:cs typeface="Aparajita" pitchFamily="34" charset="0"/>
              </a:rPr>
              <a:t>Kepada</a:t>
            </a:r>
            <a:endParaRPr lang="en-US" sz="6600" b="1" dirty="0" smtClean="0">
              <a:ln w="11430"/>
              <a:gradFill flip="none" rotWithShape="1">
                <a:gsLst>
                  <a:gs pos="0">
                    <a:srgbClr val="FFFF00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Quixley LET" pitchFamily="2" charset="0"/>
              <a:cs typeface="Aparajita" pitchFamily="34" charset="0"/>
            </a:endParaRPr>
          </a:p>
          <a:p>
            <a:pPr marL="0" lvl="1" algn="ctr">
              <a:defRPr/>
            </a:pPr>
            <a:r>
              <a:rPr lang="en-US" sz="8000" b="1" dirty="0" err="1" smtClean="0">
                <a:ln w="11430"/>
                <a:gradFill flip="none" rotWithShape="1">
                  <a:gsLst>
                    <a:gs pos="0">
                      <a:srgbClr val="FFFF00"/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Quixley LET" pitchFamily="2" charset="0"/>
                <a:cs typeface="Aparajita" pitchFamily="34" charset="0"/>
              </a:rPr>
              <a:t>Masyarakat</a:t>
            </a:r>
            <a:endParaRPr lang="en-US" sz="8000" b="1" dirty="0">
              <a:ln w="11430"/>
              <a:gradFill flip="none" rotWithShape="1">
                <a:gsLst>
                  <a:gs pos="0">
                    <a:srgbClr val="FFFF00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Quixley LET" pitchFamily="2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5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05450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Kecanggihan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Media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Baru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9592" y="1196752"/>
            <a:ext cx="7010400" cy="1152128"/>
          </a:xfrm>
          <a:prstGeom prst="roundRect">
            <a:avLst>
              <a:gd name="adj" fmla="val 26725"/>
            </a:avLst>
          </a:prstGeom>
          <a:solidFill>
            <a:srgbClr val="06B628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berinteraksi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berhubung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pantas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meluas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4-Point Star 4"/>
          <p:cNvSpPr/>
          <p:nvPr/>
        </p:nvSpPr>
        <p:spPr>
          <a:xfrm rot="20795413">
            <a:off x="371489" y="1433461"/>
            <a:ext cx="838200" cy="838200"/>
          </a:xfrm>
          <a:prstGeom prst="star4">
            <a:avLst>
              <a:gd name="adj" fmla="val 1417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6" name="Rounded Rectangle 5"/>
          <p:cNvSpPr/>
          <p:nvPr/>
        </p:nvSpPr>
        <p:spPr>
          <a:xfrm>
            <a:off x="1000100" y="5229200"/>
            <a:ext cx="7560840" cy="1343072"/>
          </a:xfrm>
          <a:prstGeom prst="roundRect">
            <a:avLst>
              <a:gd name="adj" fmla="val 351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Kemunculan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alat-alat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digital,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komputer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jaringan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komunikasi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terkini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714752"/>
            <a:ext cx="2514600" cy="9906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Facebook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23728" y="3717032"/>
            <a:ext cx="2514600" cy="9906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Youtube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27984" y="3717032"/>
            <a:ext cx="2514600" cy="9906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Google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88224" y="3717032"/>
            <a:ext cx="2514600" cy="990600"/>
          </a:xfrm>
          <a:prstGeom prst="roundRect">
            <a:avLst>
              <a:gd name="adj" fmla="val 351"/>
            </a:avLst>
          </a:prstGeom>
          <a:solidFill>
            <a:srgbClr val="00206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Twitter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1600" y="2492896"/>
            <a:ext cx="7010400" cy="867544"/>
          </a:xfrm>
          <a:prstGeom prst="roundRect">
            <a:avLst>
              <a:gd name="adj" fmla="val 26725"/>
            </a:avLst>
          </a:prstGeom>
          <a:solidFill>
            <a:srgbClr val="06B628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Mengubah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cara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berkomunikasi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4-Point Star 11"/>
          <p:cNvSpPr/>
          <p:nvPr/>
        </p:nvSpPr>
        <p:spPr>
          <a:xfrm rot="20795413">
            <a:off x="7658166" y="2586075"/>
            <a:ext cx="838200" cy="838200"/>
          </a:xfrm>
          <a:prstGeom prst="star4">
            <a:avLst>
              <a:gd name="adj" fmla="val 14179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6" name="Left Brace 15"/>
          <p:cNvSpPr/>
          <p:nvPr/>
        </p:nvSpPr>
        <p:spPr>
          <a:xfrm rot="16200000">
            <a:off x="4536281" y="1250142"/>
            <a:ext cx="357190" cy="7429552"/>
          </a:xfrm>
          <a:prstGeom prst="leftBrace">
            <a:avLst>
              <a:gd name="adj1" fmla="val 46428"/>
              <a:gd name="adj2" fmla="val 50147"/>
            </a:avLst>
          </a:prstGeom>
          <a:ln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1448</Words>
  <Application>Microsoft Office PowerPoint</Application>
  <PresentationFormat>On-screen Show (4:3)</PresentationFormat>
  <Paragraphs>204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</dc:creator>
  <cp:lastModifiedBy>user</cp:lastModifiedBy>
  <cp:revision>13</cp:revision>
  <dcterms:created xsi:type="dcterms:W3CDTF">2012-02-28T15:35:16Z</dcterms:created>
  <dcterms:modified xsi:type="dcterms:W3CDTF">2012-03-01T06:06:15Z</dcterms:modified>
</cp:coreProperties>
</file>